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13716000" cy="24384000"/>
  <p:embeddedFontLst>
    <p:embeddedFont>
      <p:font typeface="EB Garamond"/>
      <p:regular r:id="rId16"/>
      <p:bold r:id="rId17"/>
      <p:italic r:id="rId18"/>
      <p:boldItalic r:id="rId19"/>
    </p:embeddedFon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BGaramond-bold.fntdata"/><Relationship Id="rId16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boldItalic.fntdata"/><Relationship Id="rId6" Type="http://schemas.openxmlformats.org/officeDocument/2006/relationships/slide" Target="slides/slide1.xml"/><Relationship Id="rId18" Type="http://schemas.openxmlformats.org/officeDocument/2006/relationships/font" Target="fonts/EB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28697497c_0_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f28697497c_0_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11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1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" name="Google Shape;102;p12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" name="Google Shape;119;p14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1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18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6" name="Google Shape;16;p3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3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9" name="Google Shape;19;p3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4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5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6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6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76" name="Google Shape;76;p9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niketGhorpade/Speciallised_LLM_Finance_Chatbot_Using_PreTrained_Model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L8KzhYtSWPuItfnHWO6v9u1rRne8KBCn/view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2655163" y="1420488"/>
            <a:ext cx="63924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b="1" i="0"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SPECIALIZED LLM CHATBOT USING PRE-TRAINED MODELS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1235325" y="5393100"/>
            <a:ext cx="906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Author : Aniket Ghorpade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Institutional Affiliation : Woolf University &amp; AlmaBetter Innoversity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Date : August 2024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THANK </a:t>
            </a:r>
            <a:br>
              <a:rPr lang="en-US"/>
            </a:br>
            <a:r>
              <a:rPr lang="en-US"/>
              <a:t>YOU</a:t>
            </a:r>
            <a:endParaRPr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Aniket Ghorpade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aniketkghorpade@gmail.com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Domain Selection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Data Collection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Project Workflow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Fine-</a:t>
            </a:r>
            <a:r>
              <a:rPr lang="en-US"/>
              <a:t>Tuning</a:t>
            </a:r>
            <a:r>
              <a:rPr lang="en-US"/>
              <a:t> Techniques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Code Overview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Chat Bot Demonstration</a:t>
            </a:r>
            <a:endParaRPr/>
          </a:p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5702441" y="1061623"/>
            <a:ext cx="5723586" cy="1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PROBLEM STATEMENT</a:t>
            </a:r>
            <a:br>
              <a:rPr lang="en-US"/>
            </a:br>
            <a:endParaRPr/>
          </a:p>
        </p:txBody>
      </p:sp>
      <p:pic>
        <p:nvPicPr>
          <p:cNvPr descr="A person standing in front of a whiteboard" id="161" name="Google Shape;161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08" r="27208" t="0"/>
          <a:stretch/>
        </p:blipFill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5683476" y="2974288"/>
            <a:ext cx="576151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aim of this capstone project is to create an industry-specific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 (LLM) Bot by leveraging pre-trained models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on platforms like Hugging Face.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ollect data, and fine-tune a pre-trained LLM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howcase the bot's ability to interact with users efficiently by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delivering precise and contextually relevant responses.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914400" y="1057276"/>
            <a:ext cx="6011694" cy="683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DOMAIN SELECTION:- </a:t>
            </a:r>
            <a:r>
              <a:rPr lang="en-US">
                <a:solidFill>
                  <a:srgbClr val="C94545"/>
                </a:solidFill>
              </a:rPr>
              <a:t>FINANCE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914399" y="1848255"/>
            <a:ext cx="6313251" cy="45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High Demand for AI in Finance: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Automation of Processes: The finance industry increasingly relies on AI for automating routine tasks such as transaction processing, fraud detection, and customer service.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Rich and Diverse Data Sources: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Varied Data Types: The finance sector deals with diverse data types, including transactional data, market data, news articles, and social media sentiment.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Complex and Specialized Language: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Industry-Specific Terminology: Finance has a unique vocabulary and complex concepts that require specialized understanding and handling.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Enhancing Customer Experience: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Personalized Financial Advice: An LLM Bot can provide tailored financial advice and personalized investment recommendations.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Addressing Security and Fraud: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Fraud Detection: AI and LLMs can help in identifying unusual patterns and potential fraudulent activities.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The finance industry's dynamic nature, coupled with the critical need for precision, makes it an ideal choice for developing a specialized LLM Bot. By focusing on finance, this project aims to harness the power of AI to address complex challenges, improve efficiency, and enhance user experiences in a vital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person holding a microphone and standing in front of a group of people" id="169" name="Google Shape;169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44" r="27744" t="0"/>
          <a:stretch/>
        </p:blipFill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460565" y="457199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49175" y="1600675"/>
            <a:ext cx="8815500" cy="4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700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>
                <a:solidFill>
                  <a:schemeClr val="dk1"/>
                </a:solidFill>
              </a:rPr>
              <a:t>In the process of developing our Finance Industry-specific LLM Bot, the data collection phase is crucial for fine-tuning the pre-trained model to ensure it is knowledgeable and contextually aware of finance-related information.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Data Sources and Collection Methods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Publicly Available Datasets: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Hugging Face Datasets</a:t>
            </a:r>
            <a:r>
              <a:rPr b="1" lang="en-US">
                <a:solidFill>
                  <a:schemeClr val="dk1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Leveraged pre-existing datasets from Hugging Face to ensure high-quality, industry-specific data.</a:t>
            </a:r>
            <a:endParaRPr/>
          </a:p>
          <a:p>
            <a:pPr indent="0" lvl="1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Specific Dataset used:</a:t>
            </a:r>
            <a:endParaRPr>
              <a:solidFill>
                <a:schemeClr val="dk1"/>
              </a:solidFill>
            </a:endParaRPr>
          </a:p>
          <a:p>
            <a:pPr indent="0" lvl="1" marL="4572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1.  Finance Alpaca 1K Test: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 dataset containing finance-related prompts and responses.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Includes 1,000 examples of finance-related questions and answers.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Provides a solid foundation for understanding finance-specific dialogues and improving response accuracy</a:t>
            </a:r>
            <a:endParaRPr/>
          </a:p>
          <a:p>
            <a:pPr indent="0" lvl="1" marL="4572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2.  Alpaca Finance EN: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Another comprehensive dataset focused on financial dialogues and scenarios.</a:t>
            </a:r>
            <a:endParaRPr b="1">
              <a:solidFill>
                <a:schemeClr val="dk1"/>
              </a:solidFill>
            </a:endParaRPr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A comprehensive dataset containing various financial scenarios, user queries, and expert responses.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Enhances the model’s ability to engage in meaningful financial conversations and provide contextually relevant insights.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4382410" y="-802910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PROJECT WORKFLOW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he workflow for LLM finetuning"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075" y="2188797"/>
            <a:ext cx="8191500" cy="385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914400" y="834630"/>
            <a:ext cx="779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Fine-Tuning</a:t>
            </a:r>
            <a:r>
              <a:rPr b="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Techniques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57200" y="1889850"/>
            <a:ext cx="10172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PEFT: Optimizes a subset of parameters, reducing computational needs.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LoRA: Decomposes parameters into lower-rank matrices, enhancing fine-tuning efficiency.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QLoRA: Combines quantization with LoRA, reducing memory and computational demands.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914399" y="834635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CODE OVERVIEW</a:t>
            </a:r>
            <a:endParaRPr/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10438475" y="457199"/>
            <a:ext cx="9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914400" y="2520975"/>
            <a:ext cx="29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sng">
                <a:solidFill>
                  <a:schemeClr val="hlink"/>
                </a:solidFill>
                <a:hlinkClick r:id="rId3"/>
              </a:rPr>
              <a:t>Github Repo</a:t>
            </a:r>
            <a:endParaRPr b="1"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CHAT BOT DEMONSTRATION</a:t>
            </a:r>
            <a:br>
              <a:rPr lang="en-US"/>
            </a:b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7" title="video10906366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057020"/>
            <a:ext cx="7993210" cy="449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